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60" d="100"/>
          <a:sy n="60" d="100"/>
        </p:scale>
        <p:origin x="1090" y="43"/>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V. DEEPAK</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au61772111011</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NM..">
            <a:hlinkClick r:id="" action="ppaction://media"/>
            <a:extLst>
              <a:ext uri="{FF2B5EF4-FFF2-40B4-BE49-F238E27FC236}">
                <a16:creationId xmlns:a16="http://schemas.microsoft.com/office/drawing/2014/main" id="{63F0EA1F-CDAF-E5AB-67DE-657CC61AE2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9774" y="1073286"/>
            <a:ext cx="6884450" cy="3628679"/>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573</TotalTime>
  <Words>919</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Deepak V</cp:lastModifiedBy>
  <cp:revision>163</cp:revision>
  <dcterms:modified xsi:type="dcterms:W3CDTF">2024-04-19T06:57:20Z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